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3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00268-A7A9-41B9-A430-34D9B88AD81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09C35-FC53-4022-A597-4183087F3F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91B-69AA-497D-9768-A9D8F870FF0E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D786-553E-4ECF-A0F1-CCCED32E9DA7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A09B-0981-43EA-BE3A-A04FD19CCB10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C15B-38E2-4136-A908-552B66E3AD44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641F3-EF52-4C54-A2BA-BD7AE58A08A7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124-A5D4-410F-96AA-5FC246E26476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0446-51EC-4EF4-A737-07A27E56B1FD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7E53-2BC4-4B6E-A750-BE4B64013133}" type="datetime1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E263-5AD4-4C24-96BD-E6EF1E6ED28D}" type="datetime1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724E-13AF-4E63-BC11-4DA5D1B392E2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94BB26DA-A6CB-4594-93F8-593483319BF4}" type="datetime1">
              <a:rPr lang="en-US" smtClean="0"/>
              <a:t>12/11/2021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8AC7F10-6277-4A5A-B97B-579262F3E487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652279A-1613-4FB4-9756-14369FF2D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lgerian" panose="04020705040A02060702" pitchFamily="82" charset="0"/>
              </a:rPr>
              <a:t>POX VIRUS </a:t>
            </a:r>
            <a:endParaRPr lang="en-US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pox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viridae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5692" y="2312304"/>
            <a:ext cx="7293068" cy="4172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037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Brick shaped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Largest animal virus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seen under light microscope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biconcave double stranded DNA, surrounded by double layered membrane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envelop is the outermost layer and it surrounds the outer membrane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either side of the DNA is a lens shaped structure called lateral body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6197600" y="2544910"/>
            <a:ext cx="5384800" cy="308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67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remain viable for months in room temperature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cold it survive for years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Inactivated by formalin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24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Antigenic structure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Nucleoprotein antigen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 antigen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Agglutinogen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Haemagglutinin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22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Cultivation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1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Grows in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chorioallantoic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membrane of chick embryo and in tissue culture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produces pocks within 48-72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pocks: small, shiny, white convex, non necrotic and non hemorrhagic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pocks: larger, irregular, greyish, flat necrotic and hemorrhagic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70697" y="6583680"/>
            <a:ext cx="7343625" cy="2743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704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Viruses causing human infections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it causes small pox which is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irradicated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it is an artificial virus which causes skin infections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6894512" y="2451894"/>
            <a:ext cx="399097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298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hhhhhhhhhhhhhhhhhhhhhhhhh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Cowpox: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produces ulcers in the udder and causes human infection by milking. The lesions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macules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pustules)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appears on the hands of the man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7370762" y="2961481"/>
            <a:ext cx="30384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Molluscum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contagiosym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benign epidermal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tumour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like lesion that occur only in human. It involves arms, legs, buttocks and genital areas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6197600" y="2416238"/>
            <a:ext cx="5384800" cy="3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Prophylaxis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grown on  chick embryo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07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466</TotalTime>
  <Words>217</Words>
  <Application>Microsoft Office PowerPoint</Application>
  <PresentationFormat>Custom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POX VIRUS </vt:lpstr>
      <vt:lpstr>Morphology </vt:lpstr>
      <vt:lpstr>Resistance </vt:lpstr>
      <vt:lpstr>Antigenic structure </vt:lpstr>
      <vt:lpstr>Cultivation </vt:lpstr>
      <vt:lpstr>Viruses causing human infections</vt:lpstr>
      <vt:lpstr>hhhhhhhhhhhhhhhhhhhhhhhhh</vt:lpstr>
      <vt:lpstr>Slide 8</vt:lpstr>
      <vt:lpstr>Prophylaxis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POX VIRUS</dc:title>
  <dc:creator>friends</dc:creator>
  <cp:lastModifiedBy>toshiba</cp:lastModifiedBy>
  <cp:revision>31</cp:revision>
  <dcterms:created xsi:type="dcterms:W3CDTF">2018-04-12T17:57:47Z</dcterms:created>
  <dcterms:modified xsi:type="dcterms:W3CDTF">2021-12-11T09:28:54Z</dcterms:modified>
</cp:coreProperties>
</file>